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FA0B66-4657-4F3B-98AD-B34E18673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Conta-me a história de Cristo, </a:t>
            </a:r>
          </a:p>
          <a:p>
            <a:r>
              <a:rPr lang="pt-BR" dirty="0"/>
              <a:t>Grava-a em meu coração. </a:t>
            </a:r>
          </a:p>
          <a:p>
            <a:r>
              <a:rPr lang="pt-BR" dirty="0"/>
              <a:t>Conta-me a história preciosa, </a:t>
            </a:r>
          </a:p>
          <a:p>
            <a:r>
              <a:rPr lang="pt-BR" dirty="0"/>
              <a:t>Conta-me com emoção.</a:t>
            </a:r>
          </a:p>
        </p:txBody>
      </p:sp>
    </p:spTree>
    <p:extLst>
      <p:ext uri="{BB962C8B-B14F-4D97-AF65-F5344CB8AC3E}">
        <p14:creationId xmlns:p14="http://schemas.microsoft.com/office/powerpoint/2010/main" val="2974008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Conta-me a história de Cristo, </a:t>
            </a:r>
          </a:p>
          <a:p>
            <a:r>
              <a:rPr lang="pt-BR" dirty="0"/>
              <a:t>grava-a em meu coração. </a:t>
            </a:r>
          </a:p>
          <a:p>
            <a:r>
              <a:rPr lang="pt-BR" dirty="0"/>
              <a:t>Conta-me a história preciosa, </a:t>
            </a:r>
          </a:p>
          <a:p>
            <a:r>
              <a:rPr lang="pt-BR" dirty="0"/>
              <a:t>conta-me com emoção.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Conta-me como Seus anjos </a:t>
            </a:r>
          </a:p>
          <a:p>
            <a:r>
              <a:rPr lang="pt-BR" dirty="0"/>
              <a:t>cantaram quando nasceu: </a:t>
            </a:r>
          </a:p>
          <a:p>
            <a:r>
              <a:rPr lang="pt-BR" dirty="0"/>
              <a:t>“Glória ao Senhor, paz na Terra, </a:t>
            </a:r>
          </a:p>
          <a:p>
            <a:r>
              <a:rPr lang="pt-BR" dirty="0"/>
              <a:t>aos homens, por quem Se deu.”</a:t>
            </a:r>
          </a:p>
        </p:txBody>
      </p:sp>
    </p:spTree>
    <p:extLst>
      <p:ext uri="{BB962C8B-B14F-4D97-AF65-F5344CB8AC3E}">
        <p14:creationId xmlns:p14="http://schemas.microsoft.com/office/powerpoint/2010/main" val="976858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FA0B66-4657-4F3B-98AD-B34E18673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Conta-me a história de Cristo, </a:t>
            </a:r>
          </a:p>
          <a:p>
            <a:r>
              <a:rPr lang="pt-BR" dirty="0"/>
              <a:t>Grava-a em meu coração. </a:t>
            </a:r>
          </a:p>
          <a:p>
            <a:r>
              <a:rPr lang="pt-BR" dirty="0"/>
              <a:t>Conta-me a história preciosa, </a:t>
            </a:r>
          </a:p>
          <a:p>
            <a:r>
              <a:rPr lang="pt-BR" dirty="0"/>
              <a:t>Conta-me com emoção.</a:t>
            </a:r>
          </a:p>
        </p:txBody>
      </p:sp>
    </p:spTree>
    <p:extLst>
      <p:ext uri="{BB962C8B-B14F-4D97-AF65-F5344CB8AC3E}">
        <p14:creationId xmlns:p14="http://schemas.microsoft.com/office/powerpoint/2010/main" val="705958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Conta-me a história de Cristo, </a:t>
            </a:r>
          </a:p>
          <a:p>
            <a:r>
              <a:rPr lang="pt-BR" dirty="0"/>
              <a:t>quando, na cruz, expirou. </a:t>
            </a:r>
          </a:p>
          <a:p>
            <a:r>
              <a:rPr lang="pt-BR" dirty="0"/>
              <a:t>Conta-me como O choraram, </a:t>
            </a:r>
          </a:p>
          <a:p>
            <a:r>
              <a:rPr lang="pt-BR" dirty="0"/>
              <a:t>e como ressuscitou. </a:t>
            </a:r>
          </a:p>
        </p:txBody>
      </p:sp>
    </p:spTree>
    <p:extLst>
      <p:ext uri="{BB962C8B-B14F-4D97-AF65-F5344CB8AC3E}">
        <p14:creationId xmlns:p14="http://schemas.microsoft.com/office/powerpoint/2010/main" val="349709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Nessa história tão terna, </a:t>
            </a:r>
          </a:p>
          <a:p>
            <a:r>
              <a:rPr lang="pt-BR" dirty="0"/>
              <a:t>vejo o Seu tão grande amor. </a:t>
            </a:r>
          </a:p>
          <a:p>
            <a:r>
              <a:rPr lang="pt-BR" dirty="0"/>
              <a:t>Quero </a:t>
            </a:r>
            <a:r>
              <a:rPr lang="pt-BR" dirty="0" err="1"/>
              <a:t>p’ra</a:t>
            </a:r>
            <a:r>
              <a:rPr lang="pt-BR" dirty="0"/>
              <a:t> sempre </a:t>
            </a:r>
            <a:r>
              <a:rPr lang="pt-BR" dirty="0" err="1"/>
              <a:t>servi-lO</a:t>
            </a:r>
            <a:r>
              <a:rPr lang="pt-BR" dirty="0"/>
              <a:t>, </a:t>
            </a:r>
          </a:p>
          <a:p>
            <a:r>
              <a:rPr lang="pt-BR" dirty="0"/>
              <a:t>ao meu fiel Salvador. </a:t>
            </a:r>
          </a:p>
        </p:txBody>
      </p:sp>
    </p:spTree>
    <p:extLst>
      <p:ext uri="{BB962C8B-B14F-4D97-AF65-F5344CB8AC3E}">
        <p14:creationId xmlns:p14="http://schemas.microsoft.com/office/powerpoint/2010/main" val="3716011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FA0B66-4657-4F3B-98AD-B34E18673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Conta-me a história de Cristo, </a:t>
            </a:r>
          </a:p>
          <a:p>
            <a:r>
              <a:rPr lang="pt-BR" dirty="0"/>
              <a:t>Grava-a em meu coração. </a:t>
            </a:r>
          </a:p>
          <a:p>
            <a:r>
              <a:rPr lang="pt-BR" dirty="0"/>
              <a:t>Conta-me a história preciosa, </a:t>
            </a:r>
          </a:p>
          <a:p>
            <a:r>
              <a:rPr lang="pt-BR" dirty="0"/>
              <a:t>Conta-me com emoção.</a:t>
            </a:r>
          </a:p>
        </p:txBody>
      </p:sp>
    </p:spTree>
    <p:extLst>
      <p:ext uri="{BB962C8B-B14F-4D97-AF65-F5344CB8AC3E}">
        <p14:creationId xmlns:p14="http://schemas.microsoft.com/office/powerpoint/2010/main" val="2948922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Deves levar a mensagem a </a:t>
            </a:r>
          </a:p>
          <a:p>
            <a:r>
              <a:rPr lang="pt-BR" dirty="0"/>
              <a:t>este mundo de dor, </a:t>
            </a:r>
          </a:p>
          <a:p>
            <a:r>
              <a:rPr lang="pt-BR" dirty="0"/>
              <a:t>Contando a história de Cristo </a:t>
            </a:r>
          </a:p>
          <a:p>
            <a:r>
              <a:rPr lang="pt-BR" dirty="0"/>
              <a:t>e Seu poder salvador. </a:t>
            </a:r>
          </a:p>
        </p:txBody>
      </p:sp>
    </p:spTree>
    <p:extLst>
      <p:ext uri="{BB962C8B-B14F-4D97-AF65-F5344CB8AC3E}">
        <p14:creationId xmlns:p14="http://schemas.microsoft.com/office/powerpoint/2010/main" val="3419211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CONTA-ME A HISTÓRIA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Contai a todos que anseiam </a:t>
            </a:r>
          </a:p>
          <a:p>
            <a:r>
              <a:rPr lang="pt-BR" dirty="0"/>
              <a:t>por este bom Redentor. </a:t>
            </a:r>
          </a:p>
          <a:p>
            <a:r>
              <a:rPr lang="pt-BR" dirty="0"/>
              <a:t>Terás a vida eterna e a </a:t>
            </a:r>
          </a:p>
          <a:p>
            <a:r>
              <a:rPr lang="pt-BR" dirty="0"/>
              <a:t>paz do Rei, Salvador.</a:t>
            </a:r>
          </a:p>
        </p:txBody>
      </p:sp>
    </p:spTree>
    <p:extLst>
      <p:ext uri="{BB962C8B-B14F-4D97-AF65-F5344CB8AC3E}">
        <p14:creationId xmlns:p14="http://schemas.microsoft.com/office/powerpoint/2010/main" val="572710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251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  <vt:lpstr>CONTA-ME A HISTÓRIA DE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2019-06-12T21:53:56Z</dcterms:modified>
</cp:coreProperties>
</file>

<file path=docProps/thumbnail.jpeg>
</file>